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343646" ContentType="image/png"/>
  <Default Extension="53907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8f0412971.19343646"/>
  <Relationship Id="rId3" Type="http://schemas.openxmlformats.org/officeDocument/2006/relationships/image" Target="../media/logo_673ba78f2781402.53907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Standard Catheter Set-up" descr="Standard Catheter Set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la Rocca DG, Mohanty S, Trivedi C, Di Biase L, Natal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ndard Catheter Set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5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2024-11-18T20:46:07Z</dcterms:created>
  <dcterms:modified xsi:type="dcterms:W3CDTF">2024-11-18T20:46:07Z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