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807620" ContentType="image/png"/>
  <Default Extension="200678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82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456eb1c221.84807620"/>
  <Relationship Id="rId3" Type="http://schemas.openxmlformats.org/officeDocument/2006/relationships/image" Target="../media/logo_673ba4571c63232.200678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ctivation in the Distal Duo-decapolar Catheter for Ectopic Bets Originating from the Coronary Sinus" descr="Activation in the Distal Duo-decapolar Catheter for Ectopic Bets Originating from the Coronary Sinu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8957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lla Rocca DG, Mohanty S, Trivedi C, Di Biase L, Natale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ctivation in the Distal Duo-decapolar Catheter for Ectopic Bets Originating from the Coronary Sinu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56–6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5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2024-11-18T20:32:23Z</dcterms:created>
  <dcterms:modified xsi:type="dcterms:W3CDTF">2024-11-18T20:32:23Z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