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060602" ContentType="image/png"/>
  <Default Extension="111900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b788ff631.34060602"/>
  <Relationship Id="rId3" Type="http://schemas.openxmlformats.org/officeDocument/2006/relationships/image" Target="../media/logo_673ba2b7a661362.111900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Far-field Activity Recorded from the Circular Mapping Catheter" descr="Far-field Activity Recorded from the Circular Mapping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la Rocca DG, Mohanty S, Trivedi C, Di Biase L, Natal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r-field Activity Recorded from the Circular Mapping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2024-11-18T20:25:27Z</dcterms:created>
  <dcterms:modified xsi:type="dcterms:W3CDTF">2024-11-18T20:25:27Z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