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103974" ContentType="image/png"/>
  <Default Extension="686805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1235392031.63103974"/>
  <Relationship Id="rId3" Type="http://schemas.openxmlformats.org/officeDocument/2006/relationships/image" Target="../media/logo_673ba1236ff3b02.686805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43550"/>
          <a:chOff x="9525" y="9525"/>
          <a:chExt cx="9229725" cy="5543550"/>
        </a:xfrm>
      </p:grpSpPr>
      <p:pic>
        <p:nvPicPr>
          <p:cNvPr id="1" name="De Novo AF Originating from Non-pulmonary Vein Areas" descr="De Novo AF Originating from Non-pulmonary Vein Are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81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a S, Lo LW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Novo AF Originating from Non-pulmonary Vein Are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73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0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2024-11-18T20:18:43Z</dcterms:created>
  <dcterms:modified xsi:type="dcterms:W3CDTF">2024-11-18T20:18:43Z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