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6869091" ContentType="image/png"/>
  <Default Extension="9052764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86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6084c56801.16869091"/>
  <Relationship Id="rId3" Type="http://schemas.openxmlformats.org/officeDocument/2006/relationships/image" Target="../media/logo_673ba6086a4ea22.9052764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14675"/>
          <a:chOff x="9525" y="9525"/>
          <a:chExt cx="9229725" cy="3114675"/>
        </a:xfrm>
      </p:grpSpPr>
      <p:pic>
        <p:nvPicPr>
          <p:cNvPr id="1" name="Recurrent AF Originating from Non-pulmonary Vein Areas" descr="Recurrent AF Originating from Non-pulmonary Vein Area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352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iga S, Lo LW, Chen S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current AF Originating from Non-pulmonary Vein Are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4):273–8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50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2024-11-18T20:39:36Z</dcterms:created>
  <dcterms:modified xsi:type="dcterms:W3CDTF">2024-11-18T20:39:36Z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