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722615" ContentType="image/png"/>
  <Default Extension="797738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9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334ab71c71.06722615"/>
  <Relationship Id="rId3" Type="http://schemas.openxmlformats.org/officeDocument/2006/relationships/image" Target="../media/logo_673ba334c6fb742.797738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15025"/>
          <a:chOff x="9525" y="9525"/>
          <a:chExt cx="9229725" cy="5915025"/>
        </a:xfrm>
      </p:grpSpPr>
      <p:pic>
        <p:nvPicPr>
          <p:cNvPr id="1" name="Stepwise Algorithm for the Localisation of Non-pulmonary Vein AF Initiators" descr="Stepwise Algorithm for the Localisation of Non-pulmonary Vein AF Initiat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53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ga S, Lo LW, Chen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pwise Algorithm for the Localisation of Non-pulmonary Vein AF Initiat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73–8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0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2024-11-18T20:27:32Z</dcterms:created>
  <dcterms:modified xsi:type="dcterms:W3CDTF">2024-11-18T20:27:32Z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