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985287" ContentType="image/png"/>
  <Default Extension="024267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11bbbfaa61.91985287"/>
  <Relationship Id="rId3" Type="http://schemas.openxmlformats.org/officeDocument/2006/relationships/image" Target="../media/logo_673ba11bd903652.024267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pping of Non-pulmonary Vein Triggers" descr="Mapping of Non-pulmonary Vein Trigg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a S, Lo LW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pping of Non-pulmonary Vein Trigg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73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2024-11-18T20:18:35Z</dcterms:created>
  <dcterms:modified xsi:type="dcterms:W3CDTF">2024-11-18T20:18:35Z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