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751973" ContentType="image/png"/>
  <Default Extension="122934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ceb61ff91.13751973"/>
  <Relationship Id="rId3" Type="http://schemas.openxmlformats.org/officeDocument/2006/relationships/image" Target="../media/logo_673ba2cecb09e32.122934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14800"/>
          <a:chOff x="9525" y="9525"/>
          <a:chExt cx="9229725" cy="4114800"/>
        </a:xfrm>
      </p:grpSpPr>
      <p:pic>
        <p:nvPicPr>
          <p:cNvPr id="1" name="Diagnostic Criteria for Non-pulmonary Vein Ectopy Initiating AF" descr="Diagnostic Criteria for Non-pulmonary Vein Ectopy Initiating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52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a S, Lo LW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Criteria for Non-pulmonary Vein Ectopy Initiating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73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0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2024-11-18T20:25:50Z</dcterms:created>
  <dcterms:modified xsi:type="dcterms:W3CDTF">2024-11-18T20:25:50Z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