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660853" ContentType="image/png"/>
  <Default Extension="564188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e73376751.42660853"/>
  <Relationship Id="rId3" Type="http://schemas.openxmlformats.org/officeDocument/2006/relationships/image" Target="../media/logo_673ba3e754cd132.564188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62400"/>
          <a:chOff x="9525" y="9525"/>
          <a:chExt cx="9229725" cy="3962400"/>
        </a:xfrm>
      </p:grpSpPr>
      <p:pic>
        <p:nvPicPr>
          <p:cNvPr id="1" name="Targets for Ablation of AF Originating from Non-pulmonary Vein Areas" descr="Targets for Ablation of AF Originating from Non-pulmonary Vein Are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0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gets for Ablation of AF Originating from Non-pulmonary Vein Ar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2024-11-18T20:30:31Z</dcterms:created>
  <dcterms:modified xsi:type="dcterms:W3CDTF">2024-11-18T20:30:31Z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