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686074" ContentType="image/png"/>
  <Default Extension="30508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88aa64e01.67686074"/>
  <Relationship Id="rId3" Type="http://schemas.openxmlformats.org/officeDocument/2006/relationships/image" Target="../media/logo_673ba288c742d22.30508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29475"/>
          <a:chOff x="9525" y="9525"/>
          <a:chExt cx="9229725" cy="7229475"/>
        </a:xfrm>
      </p:grpSpPr>
      <p:pic>
        <p:nvPicPr>
          <p:cNvPr id="1" name="Methods to Determine Defibrillation Threshold at Time of ICD Implant" descr="Methods to Determine Defibrillation Threshold at Time of ICD Impla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67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ase J, Do DH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hods to Determine Defibrillation Threshold at Time of ICD Impla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2024-11-18T20:24:40Z</dcterms:created>
  <dcterms:modified xsi:type="dcterms:W3CDTF">2024-11-18T20:24:40Z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