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023397" ContentType="image/png"/>
  <Default Extension="736755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8943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1c9741e71f111.62023397"/>
  <Relationship Id="rId3" Type="http://schemas.openxmlformats.org/officeDocument/2006/relationships/image" Target="../media/logo_671c97420ccd052.736755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95950"/>
          <a:chOff x="9525" y="9525"/>
          <a:chExt cx="9229725" cy="5695950"/>
        </a:xfrm>
      </p:grpSpPr>
      <p:pic>
        <p:nvPicPr>
          <p:cNvPr id="1" name="Posteroanterior and Lateral Chest X-ray Images of a Patient Who Required Implantation of a Subcutaneous ICD Coil" descr="Posteroanterior and Lateral Chest X-ray Images of a Patient Who Required Implantation of a Subcutaneous ICD Coi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91100" cy="4933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yase J, Do DH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teroanterior and Lateral Chest X-ray Images of a Patient Who Required Implantation of a Subcutaneous ICD Coi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88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2024-10-26T07:16:18Z</dcterms:created>
  <dcterms:modified xsi:type="dcterms:W3CDTF">2024-10-26T07:16:18Z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