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73468" ContentType="image/png"/>
  <Default Extension="424247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2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4a9546f161.14073468"/>
  <Relationship Id="rId3" Type="http://schemas.openxmlformats.org/officeDocument/2006/relationships/image" Target="../media/logo_673ba4a963e9002.424247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Table 1: Advantages and Disadvantages of Defibrillation Threshold Testing. Defibrillator Advantages and Disadvantages." descr="Table 1: Advantages and Disadvantages of Defibrillation Threshold Testing. Defibrillator Advantages and Disadvantage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97205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yase J, Do DH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dvantages and Disadvantages of Defibrillation Threshold Testing. Defibrillator Advantages and Disadvantages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8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2024-11-18T20:33:45Z</dcterms:created>
  <dcterms:modified xsi:type="dcterms:W3CDTF">2024-11-18T20:33:45Z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