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137784" ContentType="image/png"/>
  <Default Extension="045980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9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3756389881.10137784"/>
  <Relationship Id="rId3" Type="http://schemas.openxmlformats.org/officeDocument/2006/relationships/image" Target="../media/logo_673ba375750bb12.045980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81350"/>
          <a:chOff x="9525" y="9525"/>
          <a:chExt cx="9229725" cy="3181350"/>
        </a:xfrm>
      </p:grpSpPr>
      <p:pic>
        <p:nvPicPr>
          <p:cNvPr id="1" name="Effects of Antiarrhythmic Medications on Defibrillation Threshold" descr="Effects of Antiarrhythmic Medications on Defibrillation Threshol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53000" cy="2419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yase J, Do DH, Boyle N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fects of Antiarrhythmic Medications on Defibrillation Threshol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88–9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5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2024-11-18T20:28:37Z</dcterms:created>
  <dcterms:modified xsi:type="dcterms:W3CDTF">2024-11-18T20:28:37Z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