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758266" ContentType="image/png"/>
  <Default Extension="705651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4918f78661.36758266"/>
  <Relationship Id="rId3" Type="http://schemas.openxmlformats.org/officeDocument/2006/relationships/image" Target="../media/logo_673ba491a1cab42.705651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isk Scores for Predicting Inadequate Safety Margin" descr="Risk Scores for Predicting Inadequate Safety Marg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yase J, Do DH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Scores for Predicting Inadequate Safety Marg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88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2024-11-18T20:33:21Z</dcterms:created>
  <dcterms:modified xsi:type="dcterms:W3CDTF">2024-11-18T20:33:21Z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