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126524" ContentType="image/png"/>
  <Default Extension="404179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7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5c7cc7161.91126524"/>
  <Relationship Id="rId3" Type="http://schemas.openxmlformats.org/officeDocument/2006/relationships/image" Target="../media/logo_673ba25c9837172.404179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62550"/>
          <a:chOff x="9525" y="9525"/>
          <a:chExt cx="9229725" cy="5162550"/>
        </a:xfrm>
      </p:grpSpPr>
      <p:pic>
        <p:nvPicPr>
          <p:cNvPr id="1" name="Sub-epicardial Fibrosis in the Inferior Wall" descr="Sub-epicardial Fibrosis in the Inferior Wal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4400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vrogeni S, Markousis-Mavrogenis G, Kolovou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b-epicardial Fibrosis in the Inferior Wal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2):95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19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2024-11-18T20:23:56Z</dcterms:created>
  <dcterms:modified xsi:type="dcterms:W3CDTF">2024-11-18T20:23:56Z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