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447789" ContentType="image/png"/>
  <Default Extension="530588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2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06cd20af51.80447789"/>
  <Relationship Id="rId3" Type="http://schemas.openxmlformats.org/officeDocument/2006/relationships/image" Target="../media/logo_673ba06cea88c82.530588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05500"/>
          <a:chOff x="9525" y="9525"/>
          <a:chExt cx="9229725" cy="5905500"/>
        </a:xfrm>
      </p:grpSpPr>
      <p:pic>
        <p:nvPicPr>
          <p:cNvPr id="1" name="Transmural MI of the Interventricular Septum" descr="Transmural MI of the Interventricular Septu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81625" cy="5143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vrogeni S, Markousis-Mavrogenis G, Kolovou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smural MI of the Interventricular Septu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2):95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19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2024-11-18T20:15:40Z</dcterms:created>
  <dcterms:modified xsi:type="dcterms:W3CDTF">2024-11-18T20:15:40Z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