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14786" ContentType="image/png"/>
  <Default Extension="266398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c78146471.72514786"/>
  <Relationship Id="rId3" Type="http://schemas.openxmlformats.org/officeDocument/2006/relationships/image" Target="../media/logo_673ba2c7a41de72.266398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Diffuse Sub-endocardial Fibrosis" descr="Diffuse Sub-endocardial Fibr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24475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vrogeni S, Markousis-Mavrogenis G, Kolovou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use Sub-endocardial Fibr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9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1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2024-11-18T20:25:43Z</dcterms:created>
  <dcterms:modified xsi:type="dcterms:W3CDTF">2024-11-18T20:25:43Z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