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153247" ContentType="image/png"/>
  <Default Extension="503242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7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03c5461851.59153247"/>
  <Relationship Id="rId3" Type="http://schemas.openxmlformats.org/officeDocument/2006/relationships/image" Target="../media/logo_673ba03c7376462.503242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991350"/>
          <a:chOff x="9525" y="9525"/>
          <a:chExt cx="9229725" cy="6991350"/>
        </a:xfrm>
      </p:grpSpPr>
      <p:pic>
        <p:nvPicPr>
          <p:cNvPr id="1" name="HFA Criteria For Advanced Chronic HF: Comparison Of The 2007 And 2018 Definitions" descr="HFA Criteria For Advanced Chronic HF: Comparison Of The 2007 And 2018 Defini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324850" cy="622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ra M, Dinatolo E, Dasseni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FA Criteria For Advanced Chronic HF: Comparison Of The 2007 And 2018 Defini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5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2024-11-18T20:14:52Z</dcterms:created>
  <dcterms:modified xsi:type="dcterms:W3CDTF">2024-11-18T20:14:52Z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