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0688086" ContentType="image/png"/>
  <Default Extension="4594848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778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a2a8a85c491.00688086"/>
  <Relationship Id="rId3" Type="http://schemas.openxmlformats.org/officeDocument/2006/relationships/image" Target="../media/logo_673ba2a8c25f512.4594848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1A: Ultrafiltration Circuit" descr="Figure 1A: Ultrafiltration Circui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7625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stanzo M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A: Ultrafiltration Circui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9;5(1):9–1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8.29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2">
  <a:themeElements>
    <a:clrScheme name="Theme4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2024-11-18T20:25:12Z</dcterms:created>
  <dcterms:modified xsi:type="dcterms:W3CDTF">2024-11-18T20:25:12Z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