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001993" ContentType="image/png"/>
  <Default Extension="386001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73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10aca75531.83001993"/>
  <Relationship Id="rId3" Type="http://schemas.openxmlformats.org/officeDocument/2006/relationships/image" Target="../media/logo_673ba10ae9e3a42.386001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76875"/>
          <a:chOff x="9525" y="9525"/>
          <a:chExt cx="9229725" cy="5476875"/>
        </a:xfrm>
      </p:grpSpPr>
      <p:pic>
        <p:nvPicPr>
          <p:cNvPr id="1" name="Ultrafiltration Circuit" descr="Ultrafiltration Circui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05375" cy="4714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tanzo M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ltrafiltration Circui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1):9–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2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2024-11-18T20:18:18Z</dcterms:created>
  <dcterms:modified xsi:type="dcterms:W3CDTF">2024-11-18T20:18:18Z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