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001993" ContentType="image/png"/>
  <Default Extension="386001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3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10aca75531.83001993"/>
  <Relationship Id="rId3" Type="http://schemas.openxmlformats.org/officeDocument/2006/relationships/image" Target="../media/logo_673ba10ae9e3a42.386001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Ultrafiltration Circuit" descr="Ultrafiltration Circu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05375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ltrafiltration Circu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9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2024-11-18T20:18:18Z</dcterms:created>
  <dcterms:modified xsi:type="dcterms:W3CDTF">2024-11-18T20:18:18Z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