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66130" ContentType="image/png"/>
  <Default Extension="778639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052d1e1b01.58966130"/>
  <Relationship Id="rId3" Type="http://schemas.openxmlformats.org/officeDocument/2006/relationships/image" Target="../media/logo_673ba052e4b9812.778639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29150"/>
          <a:chOff x="9525" y="9525"/>
          <a:chExt cx="9229725" cy="4629150"/>
        </a:xfrm>
      </p:grpSpPr>
      <p:pic>
        <p:nvPicPr>
          <p:cNvPr id="1" name="Comparative Characteristics of Loop Diuretics&amp;lt;br /&amp;gt;&amp;#10;and Isolated Ultrafiltration" descr="Comparative Characteristics of Loop Diuretics&amp;lt;br /&amp;gt;&amp;#10;and Isolated Ultrafilt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76800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ative Characteristics of Loop Diuretics&lt;br /&gt;&#10;and Isolated Ultrafilt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9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2024-11-18T20:15:14Z</dcterms:created>
  <dcterms:modified xsi:type="dcterms:W3CDTF">2024-11-18T20:15:14Z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