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66130" ContentType="image/png"/>
  <Default Extension="778639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52d1e1b01.58966130"/>
  <Relationship Id="rId3" Type="http://schemas.openxmlformats.org/officeDocument/2006/relationships/image" Target="../media/logo_673ba052e4b9812.778639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Comparative Characteristics of Loop Diuretics&amp;lt;br /&amp;gt;&amp;#10;and Isolated Ultrafiltration" descr="Comparative Characteristics of Loop Diuretics&amp;lt;br /&amp;gt;&amp;#10;and Isolated Ultrafil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768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ative Characteristics of Loop Diuretics&lt;br /&gt;&#10;and Isolated Ultrafil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2024-11-18T20:15:14Z</dcterms:created>
  <dcterms:modified xsi:type="dcterms:W3CDTF">2024-11-18T20:15:14Z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