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815792" ContentType="image/png"/>
  <Default Extension="245799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2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4846ba6261.85815792"/>
  <Relationship Id="rId3" Type="http://schemas.openxmlformats.org/officeDocument/2006/relationships/image" Target="../media/logo_673ba4848f83f92.245799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Proposed Mechanisms of Benefit of Ultrafiltration" descr="Proposed Mechanisms of Benefit of Ultrafilt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echanisms of Benefit of Ultrafilt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9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2024-11-18T20:33:08Z</dcterms:created>
  <dcterms:modified xsi:type="dcterms:W3CDTF">2024-11-18T20:33:08Z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