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2431116" ContentType="image/png"/>
  <Default Extension="3147028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791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a7f4d282f61.62431116"/>
  <Relationship Id="rId3" Type="http://schemas.openxmlformats.org/officeDocument/2006/relationships/image" Target="../media/logo_673ba7f4f31e032.3147028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Adjustable Ultrafiltration Guidelines Employed by the AVOID-HF investigators: Guidelines for the Adjustment&amp;lt;br /&amp;gt;&amp;#10;of Ultrafiltration Therapy" descr="Adjustable Ultrafiltration Guidelines Employed by the AVOID-HF investigators: Guidelines for the Adjustment&amp;lt;br /&amp;gt;&amp;#10;of Ultrafiltration Therap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4196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stanzo M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justable Ultrafiltration Guidelines Employed by the AVOID-HF investigators: Guidelines for the Adjustment&lt;br /&gt;&#10;of Ultrafiltration Therap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1):9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2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2024-11-18T20:47:48Z</dcterms:created>
  <dcterms:modified xsi:type="dcterms:W3CDTF">2024-11-18T20:47:48Z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