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803484" ContentType="image/png"/>
  <Default Extension="538615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f8d3f7211.19803484"/>
  <Relationship Id="rId3" Type="http://schemas.openxmlformats.org/officeDocument/2006/relationships/image" Target="../media/logo_673ba3f904b1312.538615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95650"/>
          <a:chOff x="9525" y="9525"/>
          <a:chExt cx="9229725" cy="3295650"/>
        </a:xfrm>
      </p:grpSpPr>
      <p:pic>
        <p:nvPicPr>
          <p:cNvPr id="1" name="Guidelines for the Completion of Ultrafiltration Therapy" descr="Guidelines for the Completion of Ultrafiltr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33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s for the Completion of Ultrafiltr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9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2024-11-18T20:30:49Z</dcterms:created>
  <dcterms:modified xsi:type="dcterms:W3CDTF">2024-11-18T20:30:49Z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