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93504" ContentType="image/png"/>
  <Default Extension="72965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e12dbef11.05793504"/>
  <Relationship Id="rId3" Type="http://schemas.openxmlformats.org/officeDocument/2006/relationships/image" Target="../media/logo_673ba7e14c99772.72965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djustable Loop Diuretic Guidelines Employed by the AVOID-HF Investigators: Initiation of Loop Diureticsy" descr="Adjustable Loop Diuretic Guidelines Employed by the AVOID-HF Investigators: Initiation of Loop Diuretics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43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justable Loop Diuretic Guidelines Employed by the AVOID-HF Investigators: Initiation of Loop Diuretics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2024-11-18T20:47:29Z</dcterms:created>
  <dcterms:modified xsi:type="dcterms:W3CDTF">2024-11-18T20:47:29Z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