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282402" ContentType="image/png"/>
  <Default Extension="374846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1a0801e201.54282402"/>
  <Relationship Id="rId3" Type="http://schemas.openxmlformats.org/officeDocument/2006/relationships/image" Target="../media/logo_673ba1a08509912.374846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Guidelines for the Completion of Adjustable Loop Diuretics" descr="Guidelines for the Completion of Adjustable Loop Diure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s for the Completion of Adjustable Loop Diure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9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2024-11-18T20:20:48Z</dcterms:created>
  <dcterms:modified xsi:type="dcterms:W3CDTF">2024-11-18T20:20:48Z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