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598945" ContentType="image/png"/>
  <Default Extension="161367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f26754851.42598945"/>
  <Relationship Id="rId3" Type="http://schemas.openxmlformats.org/officeDocument/2006/relationships/image" Target="../media/logo_673ba7f27c72842.161367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95575"/>
          <a:chOff x="9525" y="9525"/>
          <a:chExt cx="9229725" cy="2695575"/>
        </a:xfrm>
      </p:grpSpPr>
      <p:pic>
        <p:nvPicPr>
          <p:cNvPr id="1" name="Guidelines for Management After Completion of Adjustable Loop Diuretics" descr="Guidelines for Management After Completion of Adjustable Loop Diure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33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s for Management After Completion of Adjustable Loop Diure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9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2024-11-18T20:47:46Z</dcterms:created>
  <dcterms:modified xsi:type="dcterms:W3CDTF">2024-11-18T20:47:46Z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