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427215" ContentType="image/png"/>
  <Default Extension="883280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0fb6bf5c41.57427215"/>
  <Relationship Id="rId3" Type="http://schemas.openxmlformats.org/officeDocument/2006/relationships/image" Target="../media/logo_673ba0fb933da62.883280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71925"/>
          <a:chOff x="9525" y="9525"/>
          <a:chExt cx="9229725" cy="3971925"/>
        </a:xfrm>
      </p:grpSpPr>
      <p:pic>
        <p:nvPicPr>
          <p:cNvPr id="1" name="Dual Ventricular Assist Device Therapy" descr="Dual Ventricular Assist Device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57750" cy="3209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ehab S, Hayward C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al Ventricular Assist Device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19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2024-11-18T20:18:03Z</dcterms:created>
  <dcterms:modified xsi:type="dcterms:W3CDTF">2024-11-18T20:18:03Z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