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428801" ContentType="image/png"/>
  <Default Extension="371203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9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c32c40e81.72428801"/>
  <Relationship Id="rId3" Type="http://schemas.openxmlformats.org/officeDocument/2006/relationships/image" Target="../media/logo_673ba7c3522a432.371203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95850"/>
          <a:chOff x="9525" y="9525"/>
          <a:chExt cx="9229725" cy="4895850"/>
        </a:xfrm>
      </p:grpSpPr>
      <p:pic>
        <p:nvPicPr>
          <p:cNvPr id="1" name="Levitronix CentriMag Pump and Motor" descr="Levitronix CentriMag Pump and Mo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4133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ehab S, Hayward C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vitronix CentriMag Pump and Mo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19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2024-11-18T20:46:59Z</dcterms:created>
  <dcterms:modified xsi:type="dcterms:W3CDTF">2024-11-18T20:46:59Z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