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847773" ContentType="image/png"/>
  <Default Extension="695312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628c03be41.77847773"/>
  <Relationship Id="rId3" Type="http://schemas.openxmlformats.org/officeDocument/2006/relationships/image" Target="../media/logo_673ba628ea98182.695312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10075"/>
          <a:chOff x="9525" y="9525"/>
          <a:chExt cx="9229725" cy="4410075"/>
        </a:xfrm>
      </p:grpSpPr>
      <p:pic>
        <p:nvPicPr>
          <p:cNvPr id="1" name="Abiomed Impella RP System" descr="Abiomed Impella RP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3648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ehab S, Hayward C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iomed Impella RP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19–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2024-11-18T20:40:08Z</dcterms:created>
  <dcterms:modified xsi:type="dcterms:W3CDTF">2024-11-18T20:40:08Z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