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03322" ContentType="image/png"/>
  <Default Extension="93003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d89e0f641.40403322"/>
  <Relationship Id="rId3" Type="http://schemas.openxmlformats.org/officeDocument/2006/relationships/image" Target="../media/logo_673b97d8b9b0402.93003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33775"/>
          <a:chOff x="9525" y="9525"/>
          <a:chExt cx="9229725" cy="3533775"/>
        </a:xfrm>
      </p:grpSpPr>
      <p:pic>
        <p:nvPicPr>
          <p:cNvPr id="1" name="Triggers for Referral for Advanced Therapy" descr="Triggers for Referral for Advanced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71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rvaldsen T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ggers for Referral for Advanced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24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2024-11-18T19:39:04Z</dcterms:created>
  <dcterms:modified xsi:type="dcterms:W3CDTF">2024-11-18T19:39:04Z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