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583705" ContentType="image/png"/>
  <Default Extension="219918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7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6a212c1101.35583705"/>
  <Relationship Id="rId3" Type="http://schemas.openxmlformats.org/officeDocument/2006/relationships/image" Target="../media/logo_673b96a22151582.219918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48200"/>
          <a:chOff x="9525" y="9525"/>
          <a:chExt cx="9229725" cy="4648200"/>
        </a:xfrm>
      </p:grpSpPr>
      <p:pic>
        <p:nvPicPr>
          <p:cNvPr id="1" name="Survival by Number of Risk Factors for New York&amp;lt;br /&amp;gt;&amp;#10;Heart Association Class III–IV, with Ejection Fraction &amp;lt;40%" descr="Survival by Number of Risk Factors for New York&amp;lt;br /&amp;gt;&amp;#10;Heart Association Class III–IV, with Ejection Fraction &amp;lt;40%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86325" cy="3781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orvaldsen T, Lund L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rvival by Number of Risk Factors for New York&lt;br /&gt;&#10;Heart Association Class III–IV, with Ejection Fraction &lt;40%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24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3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2024-11-18T19:33:54Z</dcterms:created>
  <dcterms:modified xsi:type="dcterms:W3CDTF">2024-11-18T19:33:54Z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