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6845123" ContentType="image/png"/>
  <Default Extension="3188879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56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9a45a0a3a91.66845123"/>
  <Relationship Id="rId3" Type="http://schemas.openxmlformats.org/officeDocument/2006/relationships/image" Target="../media/logo_673b9a45a793c52.3188879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Assessment of Eligibility for Advanced Heart&amp;lt;br /&amp;gt;&amp;#10;Failure Treatment Versus Indications for Referral to a&amp;lt;br /&amp;gt;&amp;#10;Specialised Heart Failure Centre" descr="Assessment of Eligibility for Advanced Heart&amp;lt;br /&amp;gt;&amp;#10;Failure Treatment Versus Indications for Referral to a&amp;lt;br /&amp;gt;&amp;#10;Specialised Heart Failure Cent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2672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orvaldsen T, Lund L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ssessment of Eligibility for Advanced Heart&lt;br /&gt;&#10;Failure Treatment Versus Indications for Referral to a&lt;br /&gt;&#10;Specialised Heart Failure Cent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1):24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35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2024-11-18T19:49:25Z</dcterms:created>
  <dcterms:modified xsi:type="dcterms:W3CDTF">2024-11-18T19:49:25Z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