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5867256" ContentType="image/png"/>
  <Default Extension="414870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39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3c6bd31781.75867256"/>
  <Relationship Id="rId3" Type="http://schemas.openxmlformats.org/officeDocument/2006/relationships/image" Target="../media/logo_673b93c6d312e62.414870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19500"/>
          <a:chOff x="9525" y="9525"/>
          <a:chExt cx="9229725" cy="3619500"/>
        </a:xfrm>
      </p:grpSpPr>
      <p:pic>
        <p:nvPicPr>
          <p:cNvPr id="1" name="SGLT2i Treatment Effects" descr="SGLT2i Treatment Effec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14900" cy="2857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elniker TA, Braunwald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GLT2i Treatment Effec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1):27–3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44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2024-11-18T19:21:42Z</dcterms:created>
  <dcterms:modified xsi:type="dcterms:W3CDTF">2024-11-18T19:21:42Z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