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867256" ContentType="image/png"/>
  <Default Extension="414870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3c6bd31781.75867256"/>
  <Relationship Id="rId3" Type="http://schemas.openxmlformats.org/officeDocument/2006/relationships/image" Target="../media/logo_673b93c6d312e62.414870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SGLT2i Treatment Effects" descr="SGLT2i Treatment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14900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lniker TA, Braunwald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GLT2i Treatment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27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2024-11-18T19:21:42Z</dcterms:created>
  <dcterms:modified xsi:type="dcterms:W3CDTF">2024-11-18T19:21:42Z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