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164056" ContentType="image/png"/>
  <Default Extension="54867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80fa106b71.36164056"/>
  <Relationship Id="rId3" Type="http://schemas.openxmlformats.org/officeDocument/2006/relationships/image" Target="../media/logo_673b980fafec412.54867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43275"/>
          <a:chOff x="9525" y="9525"/>
          <a:chExt cx="9229725" cy="3343275"/>
        </a:xfrm>
      </p:grpSpPr>
      <p:pic>
        <p:nvPicPr>
          <p:cNvPr id="1" name="Differential Treatment Effects of SGLT2i" descr="Differential Treatment Effects of SGLT2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76800" cy="2581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lniker TA, Braunwald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ial Treatment Effects of SGLT2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27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2024-11-18T19:39:59Z</dcterms:created>
  <dcterms:modified xsi:type="dcterms:W3CDTF">2024-11-18T19:39:59Z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