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024902" ContentType="image/png"/>
  <Default Extension="144431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37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2d41744e71.59024902"/>
  <Relationship Id="rId3" Type="http://schemas.openxmlformats.org/officeDocument/2006/relationships/image" Target="../media/logo_673b92d42958972.144431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86350"/>
          <a:chOff x="9525" y="9525"/>
          <a:chExt cx="9229725" cy="5086350"/>
        </a:xfrm>
      </p:grpSpPr>
      <p:pic>
        <p:nvPicPr>
          <p:cNvPr id="1" name="Overview of Unfavourable and Favourable&amp;lt;br /&amp;gt;&amp;#10;Effects of SGLT2i in Patients with Type 2 Diabetes" descr="Overview of Unfavourable and Favourable&amp;lt;br /&amp;gt;&amp;#10;Effects of SGLT2i in Patients with Type 2 Diab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elniker TA, Braunwald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Unfavourable and Favourable&lt;br /&gt;&#10;Effects of SGLT2i in Patients with Type 2 Diab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27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44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2024-11-18T19:17:40Z</dcterms:created>
  <dcterms:modified xsi:type="dcterms:W3CDTF">2024-11-18T19:17:40Z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