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952696" ContentType="image/png"/>
  <Default Extension="74542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61a8977e41.76952696"/>
  <Relationship Id="rId3" Type="http://schemas.openxmlformats.org/officeDocument/2006/relationships/image" Target="../media/logo_673b961aa56a452.74542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Summary of Angiotensin-converting Enzyme Inhibitor and/or Beta-blocker in the Primary Prevention of Cardiotoxicity Before Chemotherapy" descr="Summary of Angiotensin-converting Enzyme Inhibitor and/or Beta-blocker in the Primary Prevention of Cardiotoxicity Before Chemo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col M, Baudet M, Cohen-Solal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Angiotensin-converting Enzyme Inhibitor and/or Beta-blocker in the Primary Prevention of Cardiotoxicity Before Chemo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3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2024-11-18T19:31:38Z</dcterms:created>
  <dcterms:modified xsi:type="dcterms:W3CDTF">2024-11-18T19:31:38Z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