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104970" ContentType="image/png"/>
  <Default Extension="647607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36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2750c49e81.80104970"/>
  <Relationship Id="rId3" Type="http://schemas.openxmlformats.org/officeDocument/2006/relationships/image" Target="../media/logo_673b92751906b22.647607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Diagnosing Subclinical Left Ventricular Dysfunction During Chemotherapy Before Heart Failure Occurrence" descr="Diagnosing Subclinical Left Ventricular Dysfunction During Chemotherapy Before Heart Failure Occurr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col M, Baudet M, Cohen-Solal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ing Subclinical Left Ventricular Dysfunction During Chemotherapy Before Heart Failure Occurr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3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2024-11-18T19:16:05Z</dcterms:created>
  <dcterms:modified xsi:type="dcterms:W3CDTF">2024-11-18T19:16:05Z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